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22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397-5AC6-C14F-A994-AC8802D1CA2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E9-200C-8D4B-89B9-AD6A6FAD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397-5AC6-C14F-A994-AC8802D1CA2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E9-200C-8D4B-89B9-AD6A6FAD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397-5AC6-C14F-A994-AC8802D1CA2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E9-200C-8D4B-89B9-AD6A6FAD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8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397-5AC6-C14F-A994-AC8802D1CA2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E9-200C-8D4B-89B9-AD6A6FAD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7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397-5AC6-C14F-A994-AC8802D1CA2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E9-200C-8D4B-89B9-AD6A6FAD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397-5AC6-C14F-A994-AC8802D1CA2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E9-200C-8D4B-89B9-AD6A6FAD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8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397-5AC6-C14F-A994-AC8802D1CA2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E9-200C-8D4B-89B9-AD6A6FAD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397-5AC6-C14F-A994-AC8802D1CA2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E9-200C-8D4B-89B9-AD6A6FAD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397-5AC6-C14F-A994-AC8802D1CA2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E9-200C-8D4B-89B9-AD6A6FAD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7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397-5AC6-C14F-A994-AC8802D1CA2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E9-200C-8D4B-89B9-AD6A6FAD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8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397-5AC6-C14F-A994-AC8802D1CA2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E9-200C-8D4B-89B9-AD6A6FAD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E397-5AC6-C14F-A994-AC8802D1CA2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48BE9-200C-8D4B-89B9-AD6A6FADC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4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rocksbackpages.com/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ocksbackpages.com/Pages/LibrariansInfo" TargetMode="Externa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twitter.com/rocksbackpages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s://www.instagram.com/rocksbackpages/" TargetMode="External"/><Relationship Id="rId7" Type="http://schemas.openxmlformats.org/officeDocument/2006/relationships/image" Target="../media/image15.png"/><Relationship Id="rId8" Type="http://schemas.openxmlformats.org/officeDocument/2006/relationships/hyperlink" Target="http://rocksbackpages.tumblr.com/" TargetMode="External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facebook.com/groups/rocksbackpage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ocksbackpages.com/Pages/PressRoom" TargetMode="Externa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ocksbackpages.com/Pages/AcademicSubscriptions" TargetMode="Externa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s://www.rocksbackpages.com/Pages/AboutUs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info@rocksbackpages.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ocksbackpages.com/" TargetMode="Externa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ocksbackpages.com/Library/Writers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ocksbackpages.com/Library/Publications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ocksbackpages.com/Library/Artists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ocksbackpages.com/Library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ocksbackpages.com/Library/Audio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ocksbackpages.com/Library/Artist/prince" TargetMode="Externa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ocksbackpages.com/Library/Writer/chrissie-hynde" TargetMode="Externa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rocksbackpages.com/Library/Subjects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559050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9050"/>
            <a:ext cx="12192000" cy="1136650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95700"/>
            <a:ext cx="12192000" cy="1448554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18100"/>
            <a:ext cx="12192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0550"/>
            <a:ext cx="12192000" cy="3727450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Jasper Murison-Bowie</dc:creator>
  <cp:lastModifiedBy>Jasper Murison-Bowie</cp:lastModifiedBy>
  <cp:revision>6</cp:revision>
  <dcterms:created xsi:type="dcterms:W3CDTF">2017-11-15T16:10:50Z</dcterms:created>
  <dcterms:modified xsi:type="dcterms:W3CDTF">2017-11-15T16:49:57Z</dcterms:modified>
</cp:coreProperties>
</file>